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70C0"/>
                </a:solidFill>
              </a:rPr>
              <a:t>Бела грива- рене гијо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0752" y="4960137"/>
            <a:ext cx="3200400" cy="1463040"/>
          </a:xfrm>
        </p:spPr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Гордана Поповић, библиотекар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6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Разговарамо</a:t>
            </a:r>
            <a:r>
              <a:rPr lang="sr-Cyrl-R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Са ким живи дечак Фолко?</a:t>
            </a:r>
          </a:p>
          <a:p>
            <a:pPr algn="just"/>
            <a:r>
              <a:rPr lang="sr-Cyrl-RS" dirty="0"/>
              <a:t>Шта је после олујне ноћи изненадило и обрадовало дечака?</a:t>
            </a:r>
          </a:p>
          <a:p>
            <a:pPr algn="just"/>
            <a:r>
              <a:rPr lang="sr-Cyrl-RS" dirty="0"/>
              <a:t>Како се понашају дечак и коњ при сусрету?</a:t>
            </a:r>
          </a:p>
          <a:p>
            <a:pPr algn="just"/>
            <a:r>
              <a:rPr lang="sr-Cyrl-RS" dirty="0"/>
              <a:t>На који начин Бела Грива исказује своје пријатељство према дечаку?</a:t>
            </a:r>
          </a:p>
          <a:p>
            <a:pPr algn="just"/>
            <a:r>
              <a:rPr lang="sr-Cyrl-RS" dirty="0"/>
              <a:t>Каква осећања дечак гаји према Белој Гриви?</a:t>
            </a:r>
          </a:p>
          <a:p>
            <a:pPr algn="just"/>
            <a:r>
              <a:rPr lang="sr-Cyrl-RS" dirty="0"/>
              <a:t>Разуме ли деда осећања својих унука? </a:t>
            </a:r>
          </a:p>
          <a:p>
            <a:pPr algn="just"/>
            <a:r>
              <a:rPr lang="sr-Cyrl-RS" dirty="0"/>
              <a:t>На који начин то показује?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3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Особине ликова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Фолко</a:t>
            </a:r>
            <a:r>
              <a:rPr lang="sr-Cyrl-RS" dirty="0"/>
              <a:t>-знатижељан,пожртвован,следи своје снове</a:t>
            </a:r>
          </a:p>
          <a:p>
            <a:pPr algn="just"/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Бела Грива</a:t>
            </a:r>
            <a:r>
              <a:rPr lang="sr-Cyrl-RS" dirty="0"/>
              <a:t>-неповерљив, усамљен, дивљи, срчан,храбар</a:t>
            </a:r>
          </a:p>
          <a:p>
            <a:pPr algn="just"/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Антонио</a:t>
            </a:r>
            <a:r>
              <a:rPr lang="sr-Cyrl-RS" dirty="0"/>
              <a:t>-пун разумевања за дечака, љубитељ коња, занесењак</a:t>
            </a:r>
          </a:p>
          <a:p>
            <a:pPr algn="just"/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Еузибио</a:t>
            </a:r>
            <a:r>
              <a:rPr lang="sr-Cyrl-RS" dirty="0"/>
              <a:t>-трезвен,скроман, слаб на унукове жеље</a:t>
            </a:r>
          </a:p>
          <a:p>
            <a:pPr algn="just"/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Газда</a:t>
            </a:r>
            <a:r>
              <a:rPr lang="sr-Cyrl-RS" dirty="0"/>
              <a:t>-похлепан,безобразан, себичан, дволичан, не држи дату реч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1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Учимо о пријатељству...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Пријатељство између човека и животиње може да буде квалитетно и право.</a:t>
            </a:r>
          </a:p>
          <a:p>
            <a:pPr algn="just"/>
            <a:r>
              <a:rPr lang="sr-Cyrl-RS" dirty="0"/>
              <a:t>У роману животиња и дечак су једнаки. Фолко не покушава да влада коњем већ у њему види пријатеља и тако се и понаша према њему.Због тога му коњ дозвољава да му се приближи,да га мази,јаше и  њему долази кад му је потребна помоћ.</a:t>
            </a:r>
          </a:p>
          <a:p>
            <a:pPr algn="just"/>
            <a:r>
              <a:rPr lang="sr-Cyrl-RS" dirty="0"/>
              <a:t>Писац нас учи да треба да поштујемо животиње и законе по којима оне живе.</a:t>
            </a:r>
          </a:p>
          <a:p>
            <a:pPr algn="just"/>
            <a:r>
              <a:rPr lang="sr-Cyrl-RS" dirty="0"/>
              <a:t>Човек и животиња могу да живе у миру само ако човек поштује животињу,њене нагоне и слободу.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9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 крај...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Јако, јако леп роман.Можда сам га већ и прерасла,али га и даље волим и препоручујем свима.Роман је кратак.Има свега стотињак страна,али осећања која изазива у читаоцу не могу се написати на много више страна. </a:t>
            </a:r>
          </a:p>
          <a:p>
            <a:pPr algn="just"/>
            <a:r>
              <a:rPr lang="sr-Cyrl-RS" dirty="0" smtClean="0"/>
              <a:t>Радећи као учитељица на Теочину 1988.године обрађивала сам овај роман са ученицима четвртог разреда који ми је остао у дубоком сећању.</a:t>
            </a:r>
          </a:p>
          <a:p>
            <a:pPr algn="just"/>
            <a:r>
              <a:rPr lang="sr-Cyrl-RS" dirty="0" smtClean="0"/>
              <a:t>Те године ученици су ми за Осми март поклонили мноштво поклончића. Један од њих био је бели коњић од керамике кога и данас чувам. Назвала сам га пред ученицима ,, Бела Грива “ . Чувам га и желим га поклонити својим унучићима када и они једнога дана буду читали роман ,, Бела Грива “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2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Слика мог поклончића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839793" y="2041301"/>
            <a:ext cx="4353059" cy="397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001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ПРОДУЖИ РОМАН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Сада се налазите у улози писца. Ваш задатак је да наставите роман ,али тако да завршетак романа  има срећан крај .</a:t>
            </a:r>
          </a:p>
          <a:p>
            <a:r>
              <a:rPr lang="sr-Cyrl-RS" dirty="0" smtClean="0"/>
              <a:t>Покушајте. Није тешко. Одабраћемо најбоље радове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9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ХВАЛА НА ПАЖЊИ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80305"/>
            <a:ext cx="9720072" cy="991672"/>
          </a:xfrm>
        </p:spPr>
        <p:txBody>
          <a:bodyPr/>
          <a:lstStyle/>
          <a:p>
            <a:pPr algn="ctr"/>
            <a:r>
              <a:rPr lang="sr-Cyrl-RS" dirty="0" smtClean="0"/>
              <a:t>НЕШТО О ПИСЦУ...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091307"/>
            <a:ext cx="9720073" cy="5218053"/>
          </a:xfrm>
        </p:spPr>
        <p:txBody>
          <a:bodyPr/>
          <a:lstStyle/>
          <a:p>
            <a:pPr algn="ctr"/>
            <a:endParaRPr lang="sr-Cyrl-CS" dirty="0" smtClean="0"/>
          </a:p>
          <a:p>
            <a:endParaRPr lang="sr-Cyrl-CS" dirty="0"/>
          </a:p>
          <a:p>
            <a:endParaRPr lang="sr-Cyrl-CS" dirty="0" smtClean="0"/>
          </a:p>
          <a:p>
            <a:endParaRPr lang="sr-Cyrl-CS" dirty="0"/>
          </a:p>
          <a:p>
            <a:endParaRPr lang="sr-Cyrl-CS" dirty="0" smtClean="0"/>
          </a:p>
          <a:p>
            <a:pPr algn="just"/>
            <a:r>
              <a:rPr lang="sr-Cyrl-CS" dirty="0" smtClean="0"/>
              <a:t>Рене </a:t>
            </a:r>
            <a:r>
              <a:rPr lang="sr-Cyrl-CS" dirty="0"/>
              <a:t>Гијо, француски писац, рођен </a:t>
            </a:r>
            <a:r>
              <a:rPr lang="sr-Cyrl-CS" dirty="0" smtClean="0"/>
              <a:t>је 1.01</a:t>
            </a:r>
            <a:r>
              <a:rPr lang="sr-Cyrl-CS" dirty="0"/>
              <a:t>. 1900. године на афричком континенту, у Дакару.</a:t>
            </a:r>
          </a:p>
          <a:p>
            <a:pPr algn="just"/>
            <a:r>
              <a:rPr lang="sr-Cyrl-CS" dirty="0"/>
              <a:t> По занимању је био професор математике, али се бавио и књижевним радом. </a:t>
            </a:r>
          </a:p>
          <a:p>
            <a:pPr algn="just"/>
            <a:r>
              <a:rPr lang="sr-Cyrl-CS" dirty="0"/>
              <a:t>Написао је више занимљивих  дела за децу, а међу најпознатијим је  ,,Краљ мачака”, ,,Бела Грива”... Према његовим књигама снимљено је неколико филмова.</a:t>
            </a:r>
          </a:p>
          <a:p>
            <a:pPr algn="just"/>
            <a:r>
              <a:rPr lang="sr-Cyrl-CS" dirty="0"/>
              <a:t>Умро је у Паризу 1969.године.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04" y="1091307"/>
            <a:ext cx="1891790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585216"/>
            <a:ext cx="9971468" cy="1499616"/>
          </a:xfrm>
        </p:spPr>
        <p:txBody>
          <a:bodyPr/>
          <a:lstStyle/>
          <a:p>
            <a:pPr algn="ctr"/>
            <a:r>
              <a:rPr lang="sr-Cyrl-RS" dirty="0" smtClean="0"/>
              <a:t>Аутор: РЕНЕ ГИЈО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1777285"/>
            <a:ext cx="10074500" cy="5080715"/>
          </a:xfrm>
        </p:spPr>
        <p:txBody>
          <a:bodyPr>
            <a:normAutofit/>
          </a:bodyPr>
          <a:lstStyle/>
          <a:p>
            <a:r>
              <a:rPr lang="sr-Cyrl-RS" dirty="0" smtClean="0"/>
              <a:t>Књижевни род: Епика</a:t>
            </a:r>
          </a:p>
          <a:p>
            <a:r>
              <a:rPr lang="sr-Cyrl-RS" dirty="0" smtClean="0"/>
              <a:t>Књижевна врста: Роман</a:t>
            </a:r>
          </a:p>
          <a:p>
            <a:r>
              <a:rPr lang="sr-Cyrl-RS" sz="2000" b="1" dirty="0" smtClean="0">
                <a:solidFill>
                  <a:srgbClr val="0070C0"/>
                </a:solidFill>
              </a:rPr>
              <a:t>Роман </a:t>
            </a:r>
            <a:r>
              <a:rPr lang="sr-Cyrl-RS" sz="2000" b="1" dirty="0">
                <a:solidFill>
                  <a:srgbClr val="0070C0"/>
                </a:solidFill>
              </a:rPr>
              <a:t>за децу је дуже књижевно дело у коме се приказује живот неке личности и догађаји из њеног живота</a:t>
            </a:r>
            <a:r>
              <a:rPr lang="sr-Cyrl-RS" sz="2000" dirty="0" smtClean="0">
                <a:solidFill>
                  <a:srgbClr val="0070C0"/>
                </a:solidFill>
              </a:rPr>
              <a:t>.</a:t>
            </a:r>
            <a:endParaRPr lang="sr-Cyrl-RS" dirty="0" smtClean="0"/>
          </a:p>
          <a:p>
            <a:r>
              <a:rPr lang="sr-Cyrl-RS" dirty="0" smtClean="0"/>
              <a:t>Тема дела: Необично пријатељство између дечака и коња.</a:t>
            </a:r>
          </a:p>
          <a:p>
            <a:r>
              <a:rPr lang="sr-Cyrl-RS" dirty="0" smtClean="0"/>
              <a:t>Главни ликови у овом роману су: дечак Фолко и коњ беле боје којег је он назвао Бела Грива.Љубав између њих се јавља већ при првом сусрету, док је Бела Грива био још само коњић.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Споредни ликови:деда Еузибио,Антонио,</a:t>
            </a:r>
            <a:r>
              <a:rPr lang="sr-Cyrl-CS" dirty="0" smtClean="0"/>
              <a:t>г</a:t>
            </a:r>
            <a:r>
              <a:rPr lang="sr-Cyrl-RS" dirty="0"/>
              <a:t>ардијани,газда имања,Фолков млађи брат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Место радње:</a:t>
            </a:r>
            <a:r>
              <a:rPr lang="sr-Cyrl-RS" dirty="0"/>
              <a:t>мочвара на југу </a:t>
            </a:r>
            <a:r>
              <a:rPr lang="sr-Cyrl-RS" dirty="0" smtClean="0"/>
              <a:t>Француске.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8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0456"/>
            <a:ext cx="9720072" cy="862885"/>
          </a:xfrm>
        </p:spPr>
        <p:txBody>
          <a:bodyPr/>
          <a:lstStyle/>
          <a:p>
            <a:r>
              <a:rPr lang="sr-Cyrl-RS" dirty="0" smtClean="0"/>
              <a:t>Радња романа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45465"/>
            <a:ext cx="9720073" cy="4763895"/>
          </a:xfrm>
        </p:spPr>
        <p:txBody>
          <a:bodyPr/>
          <a:lstStyle/>
          <a:p>
            <a:pPr algn="just"/>
            <a:r>
              <a:rPr lang="sr-Cyrl-RS" sz="2400" dirty="0"/>
              <a:t>Роман ,,Бела Грива” је прича о чудесном пријатељству храброг дечака и дивљег коња. Догађа у пределима непрегледних мочвара на југу</a:t>
            </a:r>
            <a:r>
              <a:rPr lang="sr-Cyrl-RS" sz="2800" dirty="0"/>
              <a:t> </a:t>
            </a:r>
            <a:r>
              <a:rPr lang="sr-Cyrl-RS" sz="2400" dirty="0"/>
              <a:t>Француске,у области Камарга,на ушћу реке Роне у Средоземно море.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60" y="2857292"/>
            <a:ext cx="6358679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5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34491"/>
          </a:xfrm>
        </p:spPr>
        <p:txBody>
          <a:bodyPr/>
          <a:lstStyle/>
          <a:p>
            <a:r>
              <a:rPr lang="sr-Cyrl-RS" dirty="0" smtClean="0"/>
              <a:t>У кратким цртама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1519707"/>
            <a:ext cx="10113136" cy="5022761"/>
          </a:xfrm>
        </p:spPr>
        <p:txBody>
          <a:bodyPr>
            <a:normAutofit/>
          </a:bodyPr>
          <a:lstStyle/>
          <a:p>
            <a:r>
              <a:rPr lang="sr-Cyrl-RS" dirty="0"/>
              <a:t>Дечак Фолко има 12 година,живи са дедом Еузибијем и млађим братом у сиромашној колиби на крају мочваре и сања да постане гардијан.</a:t>
            </a:r>
          </a:p>
          <a:p>
            <a:r>
              <a:rPr lang="sr-Cyrl-RS" dirty="0"/>
              <a:t>Једног дана се возио малим чамцем кад је угледао кобилу и мало,бело ждребе које је назвао Бела Грива.</a:t>
            </a:r>
          </a:p>
          <a:p>
            <a:r>
              <a:rPr lang="sr-Cyrl-RS" dirty="0"/>
              <a:t>Два чергара су ухватила кобилу,а ждребе је побегло.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435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 кратким цртама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Фолков деда Еузибије је имао пријатеља Антонија који је био гардијан и радио је за газду Манаде- ловио је дивље коње.</a:t>
            </a:r>
          </a:p>
          <a:p>
            <a:pPr algn="just"/>
            <a:r>
              <a:rPr lang="sr-Cyrl-RS" dirty="0"/>
              <a:t>Фолко је Антонију причао о Белој Гриви јер је знао да и он воли коње.</a:t>
            </a:r>
          </a:p>
          <a:p>
            <a:pPr algn="just"/>
            <a:r>
              <a:rPr lang="sr-Cyrl-RS" dirty="0"/>
              <a:t>Антонио је покушао да ухвати Белу Гриву,али он није трпео заробљеништво и побегао је у дивљину.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3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 кратким цртама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Следећег јутра Фолко је кренуо да тражи Белу Гриву.Док се возио чамцем угледао је познату белу прилику.</a:t>
            </a:r>
          </a:p>
          <a:p>
            <a:r>
              <a:rPr lang="sr-Cyrl-RS" dirty="0"/>
              <a:t>Коњ је био је уморан од бежања,али није ни покушао да побегне од Фолка.</a:t>
            </a:r>
          </a:p>
          <a:p>
            <a:r>
              <a:rPr lang="sr-Cyrl-RS" dirty="0"/>
              <a:t>Убрзо је стигао и газда Манаде и пошто је коњ рзао и јурио на њега разбеснео се и рекао Фолку да му такав коњ не треба и да може да га задржи.</a:t>
            </a:r>
          </a:p>
          <a:p>
            <a:r>
              <a:rPr lang="sr-Cyrl-RS" dirty="0"/>
              <a:t>Фолко се бринуо о Белој Гриви са пуно љубави,али како је коњ био дивљи чим је осетио зов чопора побегао је.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 кратким цртама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Када је газду Манаде прошао бес, предомислио се,прекршио обећање дато Фолку и решио да ухвати Белу Гриву и прода га циркусу.</a:t>
            </a:r>
          </a:p>
          <a:p>
            <a:r>
              <a:rPr lang="sr-Cyrl-RS" dirty="0"/>
              <a:t>Фолко је кренуо у мочвару да помогне свом пријатељу и избави га из невоље.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ela-griva-rene-gijo-lektira-za-iv-razred-8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3991163"/>
            <a:ext cx="4217439" cy="25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 кратким цртама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Пошто су били окружени са свих страна и излаза није било, Фолко је зајахао Белу Гриву.</a:t>
            </a:r>
          </a:p>
          <a:p>
            <a:r>
              <a:rPr lang="ru-RU" dirty="0"/>
              <a:t>Како би побегли од злих људи изабрали су смрт.</a:t>
            </a:r>
          </a:p>
          <a:p>
            <a:r>
              <a:rPr lang="ru-RU" dirty="0"/>
              <a:t>Река их је заједно повукла на дно.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mages (3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20" y="4084821"/>
            <a:ext cx="2438400" cy="1876425"/>
          </a:xfrm>
          <a:prstGeom prst="rect">
            <a:avLst/>
          </a:prstGeom>
        </p:spPr>
      </p:pic>
      <p:pic>
        <p:nvPicPr>
          <p:cNvPr id="5" name="Picture 4" descr="преузимање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54" y="4218171"/>
            <a:ext cx="2619375" cy="1743075"/>
          </a:xfrm>
          <a:prstGeom prst="rect">
            <a:avLst/>
          </a:prstGeom>
        </p:spPr>
      </p:pic>
      <p:pic>
        <p:nvPicPr>
          <p:cNvPr id="6" name="Picture 5" descr="images (6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070" y="42896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</TotalTime>
  <Words>844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Tw Cen MT</vt:lpstr>
      <vt:lpstr>Tw Cen MT Condensed</vt:lpstr>
      <vt:lpstr>Wingdings</vt:lpstr>
      <vt:lpstr>Wingdings 3</vt:lpstr>
      <vt:lpstr>Integral</vt:lpstr>
      <vt:lpstr>Бела грива- рене гијо</vt:lpstr>
      <vt:lpstr>НЕШТО О ПИСЦУ...</vt:lpstr>
      <vt:lpstr>Аутор: РЕНЕ ГИЈО</vt:lpstr>
      <vt:lpstr>Радња романа</vt:lpstr>
      <vt:lpstr>У кратким цртама </vt:lpstr>
      <vt:lpstr>У кратким цртама </vt:lpstr>
      <vt:lpstr>У кратким цртама </vt:lpstr>
      <vt:lpstr>У кратким цртама </vt:lpstr>
      <vt:lpstr>У кратким цртама </vt:lpstr>
      <vt:lpstr>Разговарамо...</vt:lpstr>
      <vt:lpstr>Особине ликова</vt:lpstr>
      <vt:lpstr>Учимо о пријатељству...</vt:lpstr>
      <vt:lpstr>За крај...</vt:lpstr>
      <vt:lpstr>Слика мог поклончића …</vt:lpstr>
      <vt:lpstr>ПРОДУЖИ РОМАН ...</vt:lpstr>
      <vt:lpstr>ХВАЛА НА ПАЖЊИ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 грива- рене гијо</dc:title>
  <dc:creator>Admin</dc:creator>
  <cp:lastModifiedBy>Admin</cp:lastModifiedBy>
  <cp:revision>14</cp:revision>
  <dcterms:created xsi:type="dcterms:W3CDTF">2022-02-08T12:04:26Z</dcterms:created>
  <dcterms:modified xsi:type="dcterms:W3CDTF">2022-02-11T10:36:38Z</dcterms:modified>
</cp:coreProperties>
</file>